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99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948264" cy="88446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F8C5CDB-1AEF-4522-8EAF-CE1F4E5D863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606" y="3219822"/>
            <a:ext cx="4860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NAMA	: ARYANTO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NIM	: C1955201076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KELAS	: TI-A 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1491630"/>
            <a:ext cx="51125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SISTEM INFORMASI PERPUSTAKAAN STMIK PALANGKARAYA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D11E-67E9-4FC5-B1F7-E05734E33EEA}"/>
              </a:ext>
            </a:extLst>
          </p:cNvPr>
          <p:cNvSpPr txBox="1"/>
          <p:nvPr/>
        </p:nvSpPr>
        <p:spPr>
          <a:xfrm>
            <a:off x="323528" y="195486"/>
            <a:ext cx="9073008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TUGAS FINAL PROJECT PEMGRORAMAN FRAMEWORK </a:t>
            </a:r>
            <a:endParaRPr lang="en-ID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Menu Data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F8C527-5A17-43E2-90B8-D5FF695CE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059582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03813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Menu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Kategori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F8C527-5A17-43E2-90B8-D5FF695CE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059582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15352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Menu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Rak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10ADC0A-5EA8-41CF-8EE9-5B24FB2B3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059582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83352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Data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Peminjaman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F9225F-D31B-406C-B032-C15180700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059582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213510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Data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Pengembalian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1C976-FCE3-49DD-BAA8-7AD6ADA7B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3598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15666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Data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Pengembalian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Buku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1C976-FCE3-49DD-BAA8-7AD6ADA7B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13159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393032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Profile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Pengguna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7BFF8B-BC63-406E-92C8-FA04828C6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58" y="1131590"/>
            <a:ext cx="5809684" cy="3267949"/>
          </a:xfrm>
        </p:spPr>
      </p:pic>
    </p:spTree>
    <p:extLst>
      <p:ext uri="{BB962C8B-B14F-4D97-AF65-F5344CB8AC3E}">
        <p14:creationId xmlns:p14="http://schemas.microsoft.com/office/powerpoint/2010/main" val="336052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Kesimpulan 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B19C6-8DAE-42D7-92CD-8CC494E9C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598"/>
            <a:ext cx="7931224" cy="3394472"/>
          </a:xfrm>
        </p:spPr>
        <p:txBody>
          <a:bodyPr/>
          <a:lstStyle/>
          <a:p>
            <a:pPr algn="just"/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kuliah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Pemgrograman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Framework.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penggunaanya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petugas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anggota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Software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peminjaman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buku,informasi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pembuatan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laporan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I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3678"/>
            <a:ext cx="9144000" cy="884466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SEKIAN &amp; TERIMAKASIH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552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err="1">
                <a:solidFill>
                  <a:schemeClr val="tx2"/>
                </a:solidFill>
              </a:rPr>
              <a:t>Tujuan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system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berbasis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web yang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pencarian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koleksi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pendataan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peminjaman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pengembalian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serta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pembuatan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laporan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peminjaman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ko-KR" alt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err="1">
                <a:solidFill>
                  <a:schemeClr val="tx2"/>
                </a:solidFill>
              </a:rPr>
              <a:t>Manfaat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Kemudahan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bagi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memproses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segala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transaksi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lebih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efektif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efisien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1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err="1">
                <a:solidFill>
                  <a:schemeClr val="tx2"/>
                </a:solidFill>
              </a:rPr>
              <a:t>Deskripsi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err="1">
                <a:solidFill>
                  <a:schemeClr val="tx2"/>
                </a:solidFill>
              </a:rPr>
              <a:t>Aplikasi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Berbasis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Web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merupakan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digunakan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berbagai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aktivitas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perpustakaan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mulai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penyimpanan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databuku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hingga</a:t>
            </a:r>
            <a:r>
              <a:rPr lang="en-ID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D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peminjaman</a:t>
            </a:r>
            <a:endParaRPr lang="ko-KR" alt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5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tx2"/>
                </a:solidFill>
              </a:rPr>
              <a:t> Fitur-Fitur Pada </a:t>
            </a:r>
            <a:r>
              <a:rPr lang="en-US" altLang="ko-KR" sz="4000" dirty="0" err="1">
                <a:solidFill>
                  <a:schemeClr val="tx2"/>
                </a:solidFill>
              </a:rPr>
              <a:t>Aplikasi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31590"/>
            <a:ext cx="8686800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n-US" altLang="ko-KR" sz="24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Petugas</a:t>
            </a:r>
            <a:r>
              <a:rPr lang="en-US" altLang="ko-KR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0" indent="0"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Pengguna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Kategori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Rak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Transaksi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Peminjaman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Pengembalian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Mengelola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denda</a:t>
            </a:r>
            <a:endParaRPr lang="en-US" altLang="ko-KR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tx2"/>
                </a:solidFill>
              </a:rPr>
              <a:t>Fitur-Fitur Pada </a:t>
            </a:r>
            <a:r>
              <a:rPr lang="en-US" altLang="ko-KR" sz="4000" dirty="0" err="1">
                <a:solidFill>
                  <a:schemeClr val="tx2"/>
                </a:solidFill>
              </a:rPr>
              <a:t>Aplikasi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31590"/>
            <a:ext cx="9144000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n-US" altLang="ko-KR" sz="24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Anggota</a:t>
            </a:r>
            <a:r>
              <a:rPr lang="en-US" altLang="ko-KR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0" indent="0"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Melihat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di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pinjam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beserta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denda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Cari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Edit Data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Pengguna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Cetak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Kartu</a:t>
            </a:r>
            <a:r>
              <a:rPr lang="en-US" altLang="ko-K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Anggota</a:t>
            </a:r>
            <a:endParaRPr lang="en-US" altLang="ko-KR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Login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3771D-DF65-4A7F-9815-722111834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9582"/>
            <a:ext cx="6073292" cy="3416227"/>
          </a:xfrm>
        </p:spPr>
      </p:pic>
    </p:spTree>
    <p:extLst>
      <p:ext uri="{BB962C8B-B14F-4D97-AF65-F5344CB8AC3E}">
        <p14:creationId xmlns:p14="http://schemas.microsoft.com/office/powerpoint/2010/main" val="221593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Dashboard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Petugas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2A15B-0046-477B-BD0B-E1D52CA97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13159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202226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Halaman Menu Data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Anggota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08AE48-A41F-4572-A132-B93F57ED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987574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208229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262</Words>
  <Application>Microsoft Office PowerPoint</Application>
  <PresentationFormat>On-screen Show (16:9)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Theme</vt:lpstr>
      <vt:lpstr>PowerPoint Presentation</vt:lpstr>
      <vt:lpstr> Tujuan</vt:lpstr>
      <vt:lpstr> Manfaat</vt:lpstr>
      <vt:lpstr> Deskripsi Aplikasi</vt:lpstr>
      <vt:lpstr> Fitur-Fitur Pada Aplikasi </vt:lpstr>
      <vt:lpstr> Fitur-Fitur Pada Aplikasi </vt:lpstr>
      <vt:lpstr> Halaman Login</vt:lpstr>
      <vt:lpstr> Halaman Dashboard Petugas</vt:lpstr>
      <vt:lpstr> Halaman Menu Data Anggota</vt:lpstr>
      <vt:lpstr> Halaman Menu Data Buku</vt:lpstr>
      <vt:lpstr> Halaman Menu Kategori Buku</vt:lpstr>
      <vt:lpstr> Halaman Menu Rak Buku</vt:lpstr>
      <vt:lpstr> Halaman Data Peminjaman Buku</vt:lpstr>
      <vt:lpstr> Halaman Data Pengembalian Buku</vt:lpstr>
      <vt:lpstr> Halaman Data Pengembalian Buku</vt:lpstr>
      <vt:lpstr> Halaman Profile Pengguna </vt:lpstr>
      <vt:lpstr> Kesimpulan </vt:lpstr>
      <vt:lpstr> SEKIAN &amp; TERIMAKASIH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asebaztianz@gmail.com</cp:lastModifiedBy>
  <cp:revision>16</cp:revision>
  <dcterms:created xsi:type="dcterms:W3CDTF">2014-04-01T16:27:38Z</dcterms:created>
  <dcterms:modified xsi:type="dcterms:W3CDTF">2022-01-05T11:52:32Z</dcterms:modified>
</cp:coreProperties>
</file>